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3" r:id="rId1"/>
  </p:sldMasterIdLst>
  <p:sldIdLst>
    <p:sldId id="256" r:id="rId2"/>
    <p:sldId id="273" r:id="rId3"/>
    <p:sldId id="263" r:id="rId4"/>
    <p:sldId id="274" r:id="rId5"/>
    <p:sldId id="275" r:id="rId6"/>
    <p:sldId id="276" r:id="rId7"/>
    <p:sldId id="277" r:id="rId8"/>
    <p:sldId id="278" r:id="rId9"/>
    <p:sldId id="279" r:id="rId10"/>
    <p:sldId id="280" r:id="rId11"/>
    <p:sldId id="281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3" d="100"/>
          <a:sy n="63" d="100"/>
        </p:scale>
        <p:origin x="1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1/13/2021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785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242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7139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553394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5673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6334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9698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69177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337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135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375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580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730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386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889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060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506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0533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96" r:id="rId13"/>
    <p:sldLayoutId id="2147483697" r:id="rId14"/>
    <p:sldLayoutId id="2147483698" r:id="rId15"/>
    <p:sldLayoutId id="2147483699" r:id="rId16"/>
    <p:sldLayoutId id="2147483700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9218" y="814808"/>
            <a:ext cx="10873564" cy="2434856"/>
          </a:xfrm>
        </p:spPr>
        <p:txBody>
          <a:bodyPr/>
          <a:lstStyle/>
          <a:p>
            <a:pPr algn="ctr"/>
            <a:r>
              <a:rPr lang="zh-TW" altLang="en-US" sz="6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主啊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！</a:t>
            </a:r>
            <a:r>
              <a:rPr lang="zh-TW" altLang="en-US" sz="6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我親近祢</a:t>
            </a:r>
            <a:br>
              <a:rPr lang="en-PH" altLang="zh-TW" sz="4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Lord, I would draw near thee </a:t>
            </a:r>
            <a:endParaRPr lang="en-US" sz="3200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170121"/>
            <a:ext cx="8915400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5. 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今求主來指示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Ta</a:t>
            </a:r>
            <a:r>
              <a:rPr lang="en-PH" altLang="zh-TW" sz="3500" b="1" baseline="30000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 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Chu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chi-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祢奧妙旨意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      L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i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o-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biau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chi-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i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  <a:endParaRPr lang="en-PH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5.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Fill me with the knowledge,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of Thy glorious will,</a:t>
            </a:r>
          </a:p>
        </p:txBody>
      </p:sp>
    </p:spTree>
    <p:extLst>
      <p:ext uri="{BB962C8B-B14F-4D97-AF65-F5344CB8AC3E}">
        <p14:creationId xmlns:p14="http://schemas.microsoft.com/office/powerpoint/2010/main" val="1939572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170121"/>
            <a:ext cx="8915400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都照主好意思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Long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chiau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ho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su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恩待祢子兒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    Un-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thai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Li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kia</a:t>
            </a:r>
            <a:r>
              <a:rPr lang="en-US" sz="35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 ji.</a:t>
            </a:r>
            <a:endParaRPr lang="en-US" sz="3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All thine own good pleasure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In Thy child fulfill.</a:t>
            </a:r>
          </a:p>
        </p:txBody>
      </p:sp>
    </p:spTree>
    <p:extLst>
      <p:ext uri="{BB962C8B-B14F-4D97-AF65-F5344CB8AC3E}">
        <p14:creationId xmlns:p14="http://schemas.microsoft.com/office/powerpoint/2010/main" val="38083445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0"/>
            <a:ext cx="8915400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主啊我親近祢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 ah goa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chhin-kun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Li,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心注神愛聽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Sim  chu- sin  ai 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thia</a:t>
            </a:r>
            <a:r>
              <a:rPr lang="en-PH" sz="35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  <a:endParaRPr lang="en-PH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1.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Speak, Lord in the stillness,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While I wait on Thee;</a:t>
            </a:r>
          </a:p>
        </p:txBody>
      </p:sp>
    </p:spTree>
    <p:extLst>
      <p:ext uri="{BB962C8B-B14F-4D97-AF65-F5344CB8AC3E}">
        <p14:creationId xmlns:p14="http://schemas.microsoft.com/office/powerpoint/2010/main" val="3647349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170121"/>
            <a:ext cx="8915400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我今虔誠等候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 ta</a:t>
            </a:r>
            <a:r>
              <a:rPr lang="en-US" altLang="zh-TW" sz="3500" b="1" baseline="30000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khian-seng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theng-hau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仰望祢出聲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Ng bang Li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chhut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sia</a:t>
            </a:r>
            <a:r>
              <a:rPr lang="en-US" sz="35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.</a:t>
            </a:r>
            <a:endParaRPr lang="en-US" sz="3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Hushed my heart to listen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In expectancy.</a:t>
            </a:r>
          </a:p>
        </p:txBody>
      </p:sp>
    </p:spTree>
    <p:extLst>
      <p:ext uri="{BB962C8B-B14F-4D97-AF65-F5344CB8AC3E}">
        <p14:creationId xmlns:p14="http://schemas.microsoft.com/office/powerpoint/2010/main" val="1779519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7172" y="0"/>
            <a:ext cx="8915400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主啊我心飢餓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  ah  goa  sim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iau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-go,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今求祢養飼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Ta</a:t>
            </a:r>
            <a:r>
              <a:rPr lang="en-PH" sz="3500" b="1" baseline="30000" dirty="0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kiu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Li 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iu</a:t>
            </a:r>
            <a:r>
              <a:rPr lang="en-PH" sz="35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chhi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  <a:endParaRPr lang="en-PH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2.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For the words Thou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speakest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They are life indeed;</a:t>
            </a:r>
          </a:p>
        </p:txBody>
      </p:sp>
    </p:spTree>
    <p:extLst>
      <p:ext uri="{BB962C8B-B14F-4D97-AF65-F5344CB8AC3E}">
        <p14:creationId xmlns:p14="http://schemas.microsoft.com/office/powerpoint/2010/main" val="9988974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0"/>
            <a:ext cx="8915400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祢的話是活命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Li   e   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oah-mia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天真餅是祢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  Thi</a:t>
            </a:r>
            <a:r>
              <a:rPr lang="en-US" sz="3500" b="1" baseline="30000" dirty="0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chin-pia</a:t>
            </a:r>
            <a:r>
              <a:rPr lang="en-PH" altLang="zh-TW" sz="3500" b="1" baseline="30000" dirty="0">
                <a:solidFill>
                  <a:schemeClr val="bg1"/>
                </a:solidFill>
                <a:latin typeface="Candara" panose="020E0502030303020204" pitchFamily="34" charset="0"/>
              </a:rPr>
              <a:t>n 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si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Li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.</a:t>
            </a:r>
            <a:endParaRPr lang="en-US" sz="3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Living Bread from heaven,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Now my spirit feed.</a:t>
            </a:r>
          </a:p>
        </p:txBody>
      </p:sp>
    </p:spTree>
    <p:extLst>
      <p:ext uri="{BB962C8B-B14F-4D97-AF65-F5344CB8AC3E}">
        <p14:creationId xmlns:p14="http://schemas.microsoft.com/office/powerpoint/2010/main" val="19046595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0492" y="170121"/>
            <a:ext cx="8915400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3. 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主啊求祢顯出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Chu  ah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Li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hian-chhut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祢榮光的面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      Li 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eng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kng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e  bin</a:t>
            </a:r>
            <a:endParaRPr lang="en-PH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3.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Speak, O blessed Master,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In this quiet hour;</a:t>
            </a:r>
          </a:p>
        </p:txBody>
      </p:sp>
    </p:spTree>
    <p:extLst>
      <p:ext uri="{BB962C8B-B14F-4D97-AF65-F5344CB8AC3E}">
        <p14:creationId xmlns:p14="http://schemas.microsoft.com/office/powerpoint/2010/main" val="18020056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6212" y="170121"/>
            <a:ext cx="8915400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使我心目看明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 goa sim-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bak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khoa</a:t>
            </a:r>
            <a:r>
              <a:rPr lang="en-US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-beng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堅固我的信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    Kian-ko  goa  e  sin.</a:t>
            </a:r>
            <a:endParaRPr lang="en-US" sz="3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Let me see Thy face Lord,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Feel thy touch of power.</a:t>
            </a:r>
          </a:p>
        </p:txBody>
      </p:sp>
    </p:spTree>
    <p:extLst>
      <p:ext uri="{BB962C8B-B14F-4D97-AF65-F5344CB8AC3E}">
        <p14:creationId xmlns:p14="http://schemas.microsoft.com/office/powerpoint/2010/main" val="16149276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4772" y="170121"/>
            <a:ext cx="8915400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4. 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主啊我獻本身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 ah goa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hian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pun-sin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不顧惜自己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    Bo  ko-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sioh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ka-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  <a:endParaRPr lang="en-PH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4.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All to Thee is yielded,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I am not my own;</a:t>
            </a:r>
          </a:p>
        </p:txBody>
      </p:sp>
    </p:spTree>
    <p:extLst>
      <p:ext uri="{BB962C8B-B14F-4D97-AF65-F5344CB8AC3E}">
        <p14:creationId xmlns:p14="http://schemas.microsoft.com/office/powerpoint/2010/main" val="2595924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6692" y="0"/>
            <a:ext cx="8915400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歡喜做祢差用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US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-hi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Li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chhe-eng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完全歸於祢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Oan-choan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kui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Li.</a:t>
            </a:r>
            <a:endParaRPr lang="en-US" sz="3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Blissful, glad surrender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I am Thine alone.</a:t>
            </a:r>
          </a:p>
        </p:txBody>
      </p:sp>
    </p:spTree>
    <p:extLst>
      <p:ext uri="{BB962C8B-B14F-4D97-AF65-F5344CB8AC3E}">
        <p14:creationId xmlns:p14="http://schemas.microsoft.com/office/powerpoint/2010/main" val="10001369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1659</TotalTime>
  <Words>399</Words>
  <Application>Microsoft Office PowerPoint</Application>
  <PresentationFormat>Widescreen</PresentationFormat>
  <Paragraphs>71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DFKai-SB</vt:lpstr>
      <vt:lpstr>Arial</vt:lpstr>
      <vt:lpstr>Candara</vt:lpstr>
      <vt:lpstr>Tw Cen MT</vt:lpstr>
      <vt:lpstr>Circuit</vt:lpstr>
      <vt:lpstr>主啊！我親近祢 Lord, I would draw near thee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210</cp:revision>
  <dcterms:created xsi:type="dcterms:W3CDTF">2020-01-10T06:25:13Z</dcterms:created>
  <dcterms:modified xsi:type="dcterms:W3CDTF">2021-01-13T04:11:23Z</dcterms:modified>
</cp:coreProperties>
</file>